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3"/>
  </p:notesMasterIdLst>
  <p:handoutMasterIdLst>
    <p:handoutMasterId r:id="rId4"/>
  </p:handoutMasterIdLst>
  <p:sldIdLst>
    <p:sldId id="280" r:id="rId2"/>
  </p:sldIdLst>
  <p:sldSz cx="9144000" cy="6858000" type="screen4x3"/>
  <p:notesSz cx="6735763" cy="98663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entury Gothic" panose="020B0502020202020204" pitchFamily="34" charset="0"/>
      <p:regular r:id="rId9"/>
      <p:bold r:id="rId10"/>
      <p:italic r:id="rId11"/>
      <p:boldItalic r:id="rId12"/>
    </p:embeddedFont>
    <p:embeddedFont>
      <p:font typeface="Montserrat" panose="02000505000000020004" pitchFamily="2" charset="0"/>
      <p:regular r:id="rId13"/>
      <p:bold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363B"/>
    <a:srgbClr val="3D3E44"/>
    <a:srgbClr val="F5F4EE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oneTexte 20">
            <a:extLst>
              <a:ext uri="{FF2B5EF4-FFF2-40B4-BE49-F238E27FC236}">
                <a16:creationId xmlns:a16="http://schemas.microsoft.com/office/drawing/2014/main" id="{FC90ED47-F1CB-49E5-9667-6C2C6DD5D382}"/>
              </a:ext>
            </a:extLst>
          </p:cNvPr>
          <p:cNvSpPr txBox="1"/>
          <p:nvPr/>
        </p:nvSpPr>
        <p:spPr>
          <a:xfrm>
            <a:off x="6922884" y="6509394"/>
            <a:ext cx="21163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CRITÈRE 5.2 DU LABEL DE L’ETAT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&amp; 3 ROUES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15D912D-647D-4C3B-85BD-3504648E60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214" y="2192575"/>
            <a:ext cx="714102" cy="857338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4863448" y="2192575"/>
            <a:ext cx="714102" cy="989864"/>
            <a:chOff x="5185214" y="2819665"/>
            <a:chExt cx="714102" cy="989864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5185214" y="3470975"/>
              <a:ext cx="714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PERMIS</a:t>
              </a:r>
              <a:br>
                <a:rPr lang="fr-FR" sz="800" dirty="0"/>
              </a:br>
              <a:r>
                <a:rPr lang="fr-FR" sz="800" b="1" dirty="0"/>
                <a:t>3 ROUES</a:t>
              </a:r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</a:t>
            </a:r>
            <a:r>
              <a:rPr lang="fr-FR" sz="1400" dirty="0">
                <a:latin typeface="Century Gothic" panose="020B0502020202020204" pitchFamily="34" charset="0"/>
              </a:rPr>
              <a:t> située à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……………………………………………………………………………………………….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XXXXX </a:t>
            </a:r>
            <a:r>
              <a:rPr lang="fr-FR" sz="1400" dirty="0">
                <a:latin typeface="Century Gothic" panose="020B0502020202020204" pitchFamily="34" charset="0"/>
              </a:rPr>
              <a:t>Km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XXXX</a:t>
            </a:r>
            <a:r>
              <a:rPr lang="fr-FR" sz="1400" dirty="0">
                <a:latin typeface="Century Gothic" panose="020B0502020202020204" pitchFamily="34" charset="0"/>
              </a:rPr>
              <a:t> 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2" y="4571350"/>
            <a:ext cx="698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Le point de RDV se fait toujours à la piste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2" y="5304475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le CER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XXXXXXXX</a:t>
            </a:r>
            <a:r>
              <a:rPr lang="fr-FR" sz="1400" dirty="0">
                <a:latin typeface="Century Gothic" panose="020B0502020202020204" pitchFamily="34" charset="0"/>
              </a:rPr>
              <a:t> met à votre disposition un enseignant expert pour un groupe de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XXXXXX</a:t>
            </a:r>
            <a:r>
              <a:rPr lang="fr-FR" sz="1400" dirty="0">
                <a:latin typeface="Century Gothic" panose="020B0502020202020204" pitchFamily="34" charset="0"/>
              </a:rPr>
              <a:t> 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XXXXXX</a:t>
            </a:r>
            <a:r>
              <a:rPr lang="fr-FR" sz="1400" dirty="0">
                <a:latin typeface="Century Gothic" panose="020B0502020202020204" pitchFamily="34" charset="0"/>
              </a:rPr>
              <a:t> 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E6DB2EB9-8136-491D-AE18-2F31A8BC6D89}"/>
              </a:ext>
            </a:extLst>
          </p:cNvPr>
          <p:cNvSpPr txBox="1"/>
          <p:nvPr/>
        </p:nvSpPr>
        <p:spPr>
          <a:xfrm>
            <a:off x="5472906" y="4639470"/>
            <a:ext cx="2899955" cy="430887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solidFill>
                  <a:schemeClr val="bg1"/>
                </a:solidFill>
              </a:rPr>
              <a:t>SUPPRIMER LA LIGNE QUI NE</a:t>
            </a:r>
            <a:br>
              <a:rPr lang="fr-FR" sz="1100" dirty="0">
                <a:solidFill>
                  <a:schemeClr val="bg1"/>
                </a:solidFill>
              </a:rPr>
            </a:br>
            <a:r>
              <a:rPr lang="fr-FR" sz="1100" dirty="0">
                <a:solidFill>
                  <a:schemeClr val="bg1"/>
                </a:solidFill>
              </a:rPr>
              <a:t>VOUS CONCERNE PAS</a:t>
            </a:r>
          </a:p>
        </p:txBody>
      </p:sp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10527</TotalTime>
  <Words>96</Words>
  <Application>Microsoft Office PowerPoint</Application>
  <PresentationFormat>Affichage à l'écran (4:3)</PresentationFormat>
  <Paragraphs>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Montserrat</vt:lpstr>
      <vt:lpstr>Calibri</vt:lpstr>
      <vt:lpstr>Arial</vt:lpstr>
      <vt:lpstr>Century Gothic</vt:lpstr>
      <vt:lpstr>Conception personnalisée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Caro Fabre</cp:lastModifiedBy>
  <cp:revision>98</cp:revision>
  <cp:lastPrinted>2018-05-22T15:33:38Z</cp:lastPrinted>
  <dcterms:created xsi:type="dcterms:W3CDTF">2016-11-16T10:38:42Z</dcterms:created>
  <dcterms:modified xsi:type="dcterms:W3CDTF">2018-06-01T13:21:17Z</dcterms:modified>
</cp:coreProperties>
</file>